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2" r:id="rId2"/>
    <p:sldMasterId id="2147483744" r:id="rId3"/>
  </p:sldMasterIdLst>
  <p:sldIdLst>
    <p:sldId id="256" r:id="rId4"/>
    <p:sldId id="257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5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61C40-12E9-4C01-8E5C-2CC1C9F34B3D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06.12.2020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3A9C288-174D-4866-86D2-0F470C76843A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08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6ED4F-10EC-47EC-8718-C1115EB9721C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06.12.2020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69BF0-5CE1-42DC-8195-4497C0869308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51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5831A-8AEF-43AC-8161-34A27F6D283E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06.12.2020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CD4B-0AE6-4A71-B9B8-31267A0E4EE6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54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1C7D6-53EF-4288-BD5D-1AA5F56F8E4B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06.12.2020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74EC5-6B45-44E9-854C-4200AEF4D68D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13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2AC69-C55D-4D4A-B00C-CDFCEDA44D28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06.12.2020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41E0-E9D4-4D7F-AF6D-F09B8C90BACE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24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89697-7BED-45D8-9D95-10C9FE747B29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06.12.2020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1EEC8-5F87-4CA5-B8C1-72A99D78318D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46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B525D-DD9E-4697-9D91-0440CF9CB146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06.12.2020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063B4-5C8C-46C8-A43F-B4EF40E6A92E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47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4415-4F60-44CC-BE95-631D37014296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06.12.2020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C60DC-A2E8-454C-A15F-C1A294D370D1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3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7F517-4BDA-4BC3-9EFE-B5661E1712E0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06.12.2020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9A92E-5D47-4296-86A9-84045F677E7D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39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D9550-4FBD-4AC0-AD64-F12626B185CB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06.12.2020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87AA9-E07C-410A-855F-750D99E7BB7F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39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97FD1-271A-4E1B-802F-1247F7153A0C}" type="datetimeFigureOut">
              <a:rPr lang="ru-RU">
                <a:solidFill>
                  <a:srgbClr val="465E9C"/>
                </a:solidFill>
              </a:rPr>
              <a:pPr>
                <a:defRPr/>
              </a:pPr>
              <a:t>06.12.2020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4817-76C6-46DE-A393-8BB8037B5812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3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107E9328-D033-43EA-B736-7534C6E32524}" type="datetimeFigureOut">
              <a:rPr lang="ru-RU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6FC7F454-F3EE-4463-A236-55D7C29FB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26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D85BB58-8236-48B4-AD3B-E7F8F85C28FF}" type="datetimeFigureOut">
              <a:rPr lang="ru-RU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FC2BFB19-B00C-4FC0-BAD9-F76873C5C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00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40F71039-D339-41FC-BD3D-E135D85BCC2D}" type="datetimeFigureOut">
              <a:rPr lang="ru-RU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2E09BB58-DA8A-4B71-93D7-127038CE7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01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AAD261CB-0752-4FC9-835B-25BCDDBDE103}" type="datetimeFigureOut">
              <a:rPr lang="ru-RU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3B21CDE2-D67D-4E1B-B54E-3FF4A0CBC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03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5A0F00CD-267F-4062-A8B1-50416F272F25}" type="datetimeFigureOut">
              <a:rPr lang="ru-RU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F39E3633-7C63-4A68-AE26-7B58CC85A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566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0C4F4687-2556-4663-9774-8E7945910CC5}" type="datetimeFigureOut">
              <a:rPr lang="ru-RU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27DB8E74-9A00-492B-AA85-81720DABE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360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8DBE0ACB-1779-4569-8425-BE0A77155F32}" type="datetimeFigureOut">
              <a:rPr lang="ru-RU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A11BF0DA-239B-45DB-AB0C-9BF4F15A3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8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6917D54A-A425-4179-A83B-FA8F9FF24722}" type="datetimeFigureOut">
              <a:rPr lang="ru-RU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C48E5A4-38D9-467F-BE51-660A7BD5E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93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34D74804-A767-47DD-A6A0-B9BE0BB59B32}" type="datetimeFigureOut">
              <a:rPr lang="ru-RU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BEDA4EBB-DCB2-40DC-8C16-26C4915FE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816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55AEBBD1-9316-43C4-9C0F-17042A43C299}" type="datetimeFigureOut">
              <a:rPr lang="ru-RU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BDD9D4E7-9842-44B2-A66F-654AE333D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423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828EC5B8-2879-41A6-88A0-C171A2107935}" type="datetimeFigureOut">
              <a:rPr lang="ru-RU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8F337D3E-49D7-44E8-A310-284CE163E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0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6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9EAAF6-C047-4868-9793-9B7BA7B8D281}" type="datetimeFigureOut">
              <a:rPr lang="ru-RU">
                <a:solidFill>
                  <a:srgbClr val="465E9C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06.12.2020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66FD9D-0798-4F12-881F-F6DB68C89C88}" type="slidenum">
              <a:rPr lang="ru-RU">
                <a:solidFill>
                  <a:srgbClr val="465E9C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6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hangingPunct="1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CBC853-6D5E-4EF0-9268-810C87CB0C15}" type="datetimeFigureOut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eaLnBrk="1" hangingPunct="1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EBB2C-A982-48F7-BCDE-ABBE0FAB0A7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9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87308" y="2564904"/>
            <a:ext cx="8859897" cy="1752600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</a:rPr>
              <a:t>Я – свідомий громадянин України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7724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5529"/>
            <a:ext cx="46450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4" y="4077072"/>
            <a:ext cx="80899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33961" y="3424644"/>
            <a:ext cx="2680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НОМІНАЦІЯ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71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4074" y="606608"/>
            <a:ext cx="44481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srgbClr val="FFC000"/>
                </a:solidFill>
              </a:rPr>
              <a:t>Участь у акції «Голуб миру»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21507" name="Picture 3" descr="C:\Users\Acer-not\Desktop\ФОТО\фото\Голуб миру\IMG_4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2"/>
          <a:stretch>
            <a:fillRect/>
          </a:stretch>
        </p:blipFill>
        <p:spPr bwMode="auto">
          <a:xfrm>
            <a:off x="1043608" y="1118865"/>
            <a:ext cx="3068637" cy="2670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:\Users\Acer-not\Desktop\ФОТО\фото\Голуб миру\IMG_45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8" t="17896"/>
          <a:stretch>
            <a:fillRect/>
          </a:stretch>
        </p:blipFill>
        <p:spPr bwMode="auto">
          <a:xfrm>
            <a:off x="4932040" y="1118865"/>
            <a:ext cx="3081338" cy="2627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:\Users\Acer-not\Desktop\ФОТО\фото\Голуб миру\IMG_45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6"/>
          <a:stretch>
            <a:fillRect/>
          </a:stretch>
        </p:blipFill>
        <p:spPr bwMode="auto">
          <a:xfrm>
            <a:off x="2411413" y="3789040"/>
            <a:ext cx="4267200" cy="246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45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043608" y="666136"/>
            <a:ext cx="6965950" cy="576262"/>
          </a:xfrm>
        </p:spPr>
        <p:txBody>
          <a:bodyPr/>
          <a:lstStyle/>
          <a:p>
            <a:pPr eaLnBrk="1" hangingPunct="1"/>
            <a:r>
              <a:rPr lang="uk-UA" sz="2800" b="1" dirty="0" smtClean="0">
                <a:solidFill>
                  <a:srgbClr val="FFC000"/>
                </a:solidFill>
              </a:rPr>
              <a:t>Заходи щодо пропаганди здорового способу життя </a:t>
            </a:r>
            <a:endParaRPr lang="ru-RU" sz="2800" b="1" dirty="0" smtClean="0">
              <a:solidFill>
                <a:srgbClr val="FFC000"/>
              </a:solidFill>
            </a:endParaRPr>
          </a:p>
        </p:txBody>
      </p:sp>
      <p:pic>
        <p:nvPicPr>
          <p:cNvPr id="24579" name="Picture 3" descr="C:\Users\Acer-not\Desktop\ФОТО\фото\IMG_20200904_1257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54446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4580" name="Picture 4" descr="C:\Users\Acer-not\Desktop\ФОТО\фото\IMG_20200904_1305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620" y="1412776"/>
            <a:ext cx="2438847" cy="3244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4581" name="Picture 5" descr="C:\Users\Acer-not\Desktop\ФОТО\фото\IMG_20200904_1316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27" y="3933056"/>
            <a:ext cx="3528391" cy="237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572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830263" y="1916113"/>
            <a:ext cx="7572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6000" b="1" i="1" dirty="0" smtClean="0">
                <a:solidFill>
                  <a:srgbClr val="FF0000"/>
                </a:solidFill>
                <a:cs typeface="Arial" charset="0"/>
              </a:rPr>
              <a:t>Дякуємо  за  увагу!</a:t>
            </a:r>
            <a:endParaRPr lang="ru-RU" sz="6000" b="1" i="1" dirty="0" smtClean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1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851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/>
              <a:t>Мета:</a:t>
            </a:r>
            <a:br>
              <a:rPr lang="ru-RU" sz="2700" dirty="0"/>
            </a:br>
            <a:r>
              <a:rPr lang="ru-RU" sz="2700" dirty="0"/>
              <a:t>- </a:t>
            </a:r>
            <a:r>
              <a:rPr lang="ru-RU" sz="2700" dirty="0" err="1"/>
              <a:t>висвітлити</a:t>
            </a:r>
            <a:r>
              <a:rPr lang="ru-RU" sz="2700" dirty="0"/>
              <a:t>  </a:t>
            </a:r>
            <a:r>
              <a:rPr lang="ru-RU" sz="2700" dirty="0" err="1"/>
              <a:t>діяльності</a:t>
            </a:r>
            <a:r>
              <a:rPr lang="ru-RU" sz="2700" dirty="0"/>
              <a:t> </a:t>
            </a:r>
            <a:r>
              <a:rPr lang="ru-RU" sz="2700" dirty="0" err="1"/>
              <a:t>учнів</a:t>
            </a:r>
            <a:r>
              <a:rPr lang="ru-RU" sz="2700" dirty="0"/>
              <a:t> </a:t>
            </a:r>
            <a:r>
              <a:rPr lang="ru-RU" sz="2700" dirty="0" err="1"/>
              <a:t>конкретних</a:t>
            </a:r>
            <a:r>
              <a:rPr lang="ru-RU" sz="2700" dirty="0"/>
              <a:t> </a:t>
            </a:r>
            <a:r>
              <a:rPr lang="ru-RU" sz="2700" dirty="0" err="1"/>
              <a:t>проявів</a:t>
            </a:r>
            <a:r>
              <a:rPr lang="ru-RU" sz="2700" dirty="0"/>
              <a:t> </a:t>
            </a:r>
            <a:r>
              <a:rPr lang="ru-RU" sz="2700" dirty="0" err="1"/>
              <a:t>власної</a:t>
            </a:r>
            <a:r>
              <a:rPr lang="ru-RU" sz="2700" dirty="0"/>
              <a:t> </a:t>
            </a:r>
            <a:r>
              <a:rPr lang="ru-RU" sz="2700" dirty="0" err="1"/>
              <a:t>активної</a:t>
            </a:r>
            <a:r>
              <a:rPr lang="ru-RU" sz="2700" dirty="0"/>
              <a:t> </a:t>
            </a:r>
            <a:r>
              <a:rPr lang="ru-RU" sz="2700" dirty="0" err="1"/>
              <a:t>суспільної</a:t>
            </a:r>
            <a:r>
              <a:rPr lang="ru-RU" sz="2700" dirty="0"/>
              <a:t> та </a:t>
            </a:r>
            <a:r>
              <a:rPr lang="ru-RU" sz="2700" dirty="0" err="1"/>
              <a:t>громадянської</a:t>
            </a:r>
            <a:r>
              <a:rPr lang="ru-RU" sz="2700" dirty="0"/>
              <a:t> </a:t>
            </a:r>
            <a:r>
              <a:rPr lang="ru-RU" sz="2700" dirty="0" err="1"/>
              <a:t>позиції</a:t>
            </a:r>
            <a:r>
              <a:rPr lang="ru-RU" sz="2700" dirty="0"/>
              <a:t>, </a:t>
            </a:r>
            <a:r>
              <a:rPr lang="ru-RU" sz="2700" dirty="0" err="1"/>
              <a:t>соціальної</a:t>
            </a:r>
            <a:r>
              <a:rPr lang="ru-RU" sz="2700" dirty="0"/>
              <a:t> </a:t>
            </a:r>
            <a:r>
              <a:rPr lang="ru-RU" sz="2700" dirty="0" err="1"/>
              <a:t>активності</a:t>
            </a:r>
            <a:r>
              <a:rPr lang="ru-RU" sz="2700" dirty="0"/>
              <a:t> та </a:t>
            </a:r>
            <a:r>
              <a:rPr lang="ru-RU" sz="2700" dirty="0" err="1"/>
              <a:t>лідерської</a:t>
            </a:r>
            <a:r>
              <a:rPr lang="ru-RU" sz="2700" dirty="0"/>
              <a:t> </a:t>
            </a:r>
            <a:r>
              <a:rPr lang="ru-RU" sz="2700" dirty="0" err="1"/>
              <a:t>ініціативи</a:t>
            </a:r>
            <a:r>
              <a:rPr lang="ru-RU" sz="2700" dirty="0"/>
              <a:t>; </a:t>
            </a:r>
            <a:br>
              <a:rPr lang="ru-RU" sz="2700" dirty="0"/>
            </a:br>
            <a:r>
              <a:rPr lang="ru-RU" sz="2700" dirty="0"/>
              <a:t>- </a:t>
            </a:r>
            <a:r>
              <a:rPr lang="ru-RU" sz="2700" dirty="0" err="1"/>
              <a:t>просвітницька</a:t>
            </a:r>
            <a:r>
              <a:rPr lang="ru-RU" sz="2700" dirty="0"/>
              <a:t>  робота  з правового, </a:t>
            </a:r>
            <a:r>
              <a:rPr lang="ru-RU" sz="2700" dirty="0" err="1"/>
              <a:t>громадянського</a:t>
            </a:r>
            <a:r>
              <a:rPr lang="ru-RU" sz="2700" dirty="0"/>
              <a:t> </a:t>
            </a:r>
            <a:r>
              <a:rPr lang="ru-RU" sz="2700" dirty="0" err="1"/>
              <a:t>виховання</a:t>
            </a:r>
            <a:r>
              <a:rPr lang="ru-RU" sz="2700" dirty="0"/>
              <a:t>;</a:t>
            </a:r>
            <a:br>
              <a:rPr lang="ru-RU" sz="2700" dirty="0"/>
            </a:br>
            <a:r>
              <a:rPr lang="ru-RU" sz="2700" dirty="0"/>
              <a:t>- </a:t>
            </a:r>
            <a:r>
              <a:rPr lang="ru-RU" sz="2700" dirty="0" err="1"/>
              <a:t>підвищення</a:t>
            </a:r>
            <a:r>
              <a:rPr lang="ru-RU" sz="2700" dirty="0"/>
              <a:t> </a:t>
            </a:r>
            <a:r>
              <a:rPr lang="ru-RU" sz="2700" dirty="0" err="1"/>
              <a:t>ефективності</a:t>
            </a:r>
            <a:r>
              <a:rPr lang="ru-RU" sz="2700" dirty="0"/>
              <a:t> </a:t>
            </a:r>
            <a:r>
              <a:rPr lang="ru-RU" sz="2700" dirty="0" err="1"/>
              <a:t>правової</a:t>
            </a:r>
            <a:r>
              <a:rPr lang="ru-RU" sz="2700" dirty="0"/>
              <a:t> </a:t>
            </a:r>
            <a:r>
              <a:rPr lang="ru-RU" sz="2700" dirty="0" err="1"/>
              <a:t>освіти</a:t>
            </a:r>
            <a:r>
              <a:rPr lang="ru-RU" sz="2700" dirty="0"/>
              <a:t> і </a:t>
            </a:r>
            <a:r>
              <a:rPr lang="ru-RU" sz="2700" dirty="0" err="1"/>
              <a:t>виховання</a:t>
            </a:r>
            <a:r>
              <a:rPr lang="ru-RU" sz="2700" dirty="0"/>
              <a:t>;</a:t>
            </a:r>
            <a:br>
              <a:rPr lang="ru-RU" sz="2700" dirty="0"/>
            </a:br>
            <a:r>
              <a:rPr lang="ru-RU" sz="2700" dirty="0"/>
              <a:t> - </a:t>
            </a:r>
            <a:r>
              <a:rPr lang="ru-RU" sz="2700" dirty="0" err="1"/>
              <a:t>активізація</a:t>
            </a:r>
            <a:r>
              <a:rPr lang="ru-RU" sz="2700" dirty="0"/>
              <a:t>   </a:t>
            </a:r>
            <a:r>
              <a:rPr lang="ru-RU" sz="2700" dirty="0" err="1"/>
              <a:t>профілактичної</a:t>
            </a:r>
            <a:r>
              <a:rPr lang="ru-RU" sz="2700" dirty="0"/>
              <a:t> </a:t>
            </a:r>
            <a:r>
              <a:rPr lang="ru-RU" sz="2700" dirty="0" err="1"/>
              <a:t>роботи</a:t>
            </a:r>
            <a:r>
              <a:rPr lang="ru-RU" sz="2700" dirty="0"/>
              <a:t> з </a:t>
            </a:r>
            <a:r>
              <a:rPr lang="ru-RU" sz="2700" dirty="0" err="1"/>
              <a:t>учнівською</a:t>
            </a:r>
            <a:r>
              <a:rPr lang="ru-RU" sz="2700" dirty="0"/>
              <a:t> </a:t>
            </a:r>
            <a:r>
              <a:rPr lang="ru-RU" sz="2700" dirty="0" err="1"/>
              <a:t>молоддю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 по </a:t>
            </a:r>
            <a:r>
              <a:rPr lang="ru-RU" sz="2700" dirty="0" err="1"/>
              <a:t>попередженню</a:t>
            </a:r>
            <a:r>
              <a:rPr lang="ru-RU" sz="2700" dirty="0"/>
              <a:t>  </a:t>
            </a:r>
            <a:r>
              <a:rPr lang="ru-RU" sz="2700" dirty="0" err="1"/>
              <a:t>злочинності</a:t>
            </a:r>
            <a:r>
              <a:rPr lang="ru-RU" sz="2700" dirty="0"/>
              <a:t> і </a:t>
            </a:r>
            <a:r>
              <a:rPr lang="ru-RU" sz="2700" dirty="0" err="1"/>
              <a:t>правопорушень</a:t>
            </a:r>
            <a:r>
              <a:rPr lang="ru-RU" sz="2700" dirty="0"/>
              <a:t>;</a:t>
            </a:r>
            <a:br>
              <a:rPr lang="ru-RU" sz="2700" dirty="0"/>
            </a:br>
            <a:r>
              <a:rPr lang="ru-RU" sz="2700" dirty="0"/>
              <a:t> - пропаганда здорового  способу  </a:t>
            </a:r>
            <a:r>
              <a:rPr lang="ru-RU" sz="2700" dirty="0" err="1"/>
              <a:t>життя</a:t>
            </a:r>
            <a:r>
              <a:rPr lang="ru-RU" sz="27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87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638175" y="476672"/>
            <a:ext cx="7705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 smtClean="0">
                <a:solidFill>
                  <a:srgbClr val="FDA023"/>
                </a:solidFill>
                <a:latin typeface="Arial"/>
              </a:rPr>
              <a:t>Проведення тренінгів «Лідер»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 smtClean="0">
                <a:solidFill>
                  <a:srgbClr val="FDA023"/>
                </a:solidFill>
                <a:latin typeface="Arial"/>
              </a:rPr>
              <a:t>з активістами ліцеїв міста</a:t>
            </a:r>
            <a:endParaRPr lang="ru-RU" sz="2400" b="1" dirty="0" smtClean="0">
              <a:solidFill>
                <a:srgbClr val="FDA023"/>
              </a:solidFill>
              <a:latin typeface="Arial"/>
            </a:endParaRPr>
          </a:p>
        </p:txBody>
      </p:sp>
      <p:pic>
        <p:nvPicPr>
          <p:cNvPr id="19461" name="Picture 5" descr="C:\Users\Acer-not\Desktop\ФОТО\фото\Школа Лідерів навчання відділу освіти\IMG_20200918_141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42120"/>
            <a:ext cx="2909686" cy="3875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462" name="Picture 6" descr="C:\Users\Acer-not\Desktop\ФОТО\фото\Школа Лідерів навчання відділу освіти\IMG_20200918_141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2880320" cy="3836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049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1" y="1082651"/>
            <a:ext cx="1987550" cy="2652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 descr="C:\Users\Acer-not\Desktop\ФОТО\фото\IMG_56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516032" cy="2637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485" name="Picture 5" descr="C:\Users\Acer-not\Desktop\ФОТО\фото\IMG_56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3531973" cy="2648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896424" y="620688"/>
            <a:ext cx="7488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тренінгів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Лідер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 з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активістами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ліцею</a:t>
            </a:r>
            <a:endParaRPr lang="ru-RU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29" y="591692"/>
            <a:ext cx="7705725" cy="8651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FFC000"/>
                </a:solidFill>
              </a:rPr>
              <a:t>Участь у позакласних виховних правових заходах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22531" name="Picture 8" descr="IMG_6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456879"/>
            <a:ext cx="3385071" cy="2792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" descr="IMG_99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3600970" cy="2700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6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4067175" y="981075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478468" y="547687"/>
            <a:ext cx="82296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rgbClr val="FFC000"/>
                </a:solidFill>
              </a:rPr>
              <a:t>Участь у </a:t>
            </a:r>
            <a:r>
              <a:rPr lang="uk-UA" sz="2800" b="1" dirty="0" err="1" smtClean="0">
                <a:solidFill>
                  <a:srgbClr val="FFC000"/>
                </a:solidFill>
              </a:rPr>
              <a:t>військово</a:t>
            </a:r>
            <a:r>
              <a:rPr lang="uk-UA" sz="2800" b="1" dirty="0" smtClean="0">
                <a:solidFill>
                  <a:srgbClr val="FFC000"/>
                </a:solidFill>
              </a:rPr>
              <a:t> –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uk-UA" sz="2800" b="1" dirty="0" smtClean="0">
                <a:solidFill>
                  <a:srgbClr val="FFC000"/>
                </a:solidFill>
              </a:rPr>
              <a:t>патріотичних заходах</a:t>
            </a:r>
            <a:endParaRPr lang="ru-RU" sz="2800" b="1" dirty="0" smtClean="0">
              <a:solidFill>
                <a:srgbClr val="FFC000"/>
              </a:solidFill>
            </a:endParaRPr>
          </a:p>
        </p:txBody>
      </p:sp>
      <p:pic>
        <p:nvPicPr>
          <p:cNvPr id="23558" name="Picture 6" descr="C:\Users\Acer-not\Desktop\ФОТО\фото\15824819801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" r="3187" b="8539"/>
          <a:stretch/>
        </p:blipFill>
        <p:spPr bwMode="auto">
          <a:xfrm>
            <a:off x="878731" y="1349375"/>
            <a:ext cx="3281313" cy="2526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3559" name="Picture 7" descr="C:\Users\Acer-not\Desktop\ФОТО\фото\IMG_4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357736" cy="2518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3560" name="Picture 8" descr="C:\Users\Acer-not\Desktop\ФОТО\фото\IMG_49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744" y="3645024"/>
            <a:ext cx="3465748" cy="2599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407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Acer-not\Desktop\ФОТО\фото\IMG_20201002_125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305" y="1157769"/>
            <a:ext cx="325707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63" name="Picture 3" descr="C:\Users\Acer-not\Desktop\ФОТО\фото\IMG_20201002_1327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35749" y="1157769"/>
            <a:ext cx="3257078" cy="2448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64" name="Picture 4" descr="C:\Users\Acer-not\Desktop\ФОТО\фото\IMG_20201002_1335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179" y="2823869"/>
            <a:ext cx="2464296" cy="3278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472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763688" y="692696"/>
            <a:ext cx="5454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флешмобів</a:t>
            </a:r>
            <a:r>
              <a:rPr lang="uk-UA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та акцій</a:t>
            </a:r>
            <a:endParaRPr lang="ru-RU" sz="2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Users\Acer-not\Desktop\ФОТО\фото\292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3168352" cy="2381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8915" name="Picture 3" descr="C:\Users\Acer-not\Desktop\ФОТО\фото\15824819801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25" y="1304079"/>
            <a:ext cx="3020368" cy="2265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8916" name="Picture 4" descr="C:\Users\Acer-not\Desktop\ФОТО\фото\IMG_52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18" y="3789040"/>
            <a:ext cx="3333733" cy="25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8917" name="Picture 5" descr="C:\Users\Acer-not\Desktop\ФОТО\фото\IMG_20201007_11573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7"/>
          <a:stretch/>
        </p:blipFill>
        <p:spPr bwMode="auto">
          <a:xfrm>
            <a:off x="5073458" y="3589690"/>
            <a:ext cx="2815568" cy="269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843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cer-not\Desktop\ФОТО\фото\1582482065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883157" cy="21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9939" name="Picture 3" descr="C:\Users\Acer-not\Desktop\ФОТО\фото\IMG_49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" t="12117" r="5721"/>
          <a:stretch/>
        </p:blipFill>
        <p:spPr bwMode="auto">
          <a:xfrm>
            <a:off x="5148064" y="939172"/>
            <a:ext cx="2937024" cy="2225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9940" name="Picture 4" descr="C:\Users\Acer-not\Desktop\ФОТО\фото\IMG_50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" t="36654" r="7195"/>
          <a:stretch/>
        </p:blipFill>
        <p:spPr bwMode="auto">
          <a:xfrm>
            <a:off x="892324" y="3810000"/>
            <a:ext cx="3594100" cy="2027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9941" name="Picture 5" descr="C:\Users\Acer-not\Desktop\ФОТО\фото\IMG_565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7" t="25923" r="6277" b="-5999"/>
          <a:stretch/>
        </p:blipFill>
        <p:spPr bwMode="auto">
          <a:xfrm>
            <a:off x="4511328" y="3809999"/>
            <a:ext cx="3733080" cy="224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6093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58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Аспект</vt:lpstr>
      <vt:lpstr>4_Кнопка</vt:lpstr>
      <vt:lpstr>3_Исполнительная</vt:lpstr>
      <vt:lpstr>Презентация PowerPoint</vt:lpstr>
      <vt:lpstr>Мета: - висвітлити  діяльності учнів конкретних проявів власної активної суспільної та громадянської позиції, соціальної активності та лідерської ініціативи;  - просвітницька  робота  з правового, громадянського виховання; - підвищення ефективності правової освіти і виховання;  - активізація   профілактичної роботи з учнівською молоддю  по попередженню  злочинності і правопорушень;  - пропаганда здорового  способу  життя. </vt:lpstr>
      <vt:lpstr>Презентация PowerPoint</vt:lpstr>
      <vt:lpstr>Презентация PowerPoint</vt:lpstr>
      <vt:lpstr>Участь у позакласних виховних правових заходах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Заходи щодо пропаганди здорового способу життя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Acer-not</dc:creator>
  <cp:lastModifiedBy>Админ</cp:lastModifiedBy>
  <cp:revision>5</cp:revision>
  <dcterms:created xsi:type="dcterms:W3CDTF">2020-10-26T08:24:45Z</dcterms:created>
  <dcterms:modified xsi:type="dcterms:W3CDTF">2020-12-06T14:19:15Z</dcterms:modified>
</cp:coreProperties>
</file>